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rod-uk-a.online.tableau.com/#/site/aureliustest/workbooks/581954/views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73851E9-20E9-40B5-8CD5-837A8B06AEF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Aurelius_Case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C18A13A-A0BF-4DE9-AC58-1AB3E37DBC4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11/30/2023 4:48:02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ments Overview" id="10" name="slide10">
            <a:extLst>
              <a:ext uri="{FF2B5EF4-FFF2-40B4-BE49-F238E27FC236}">
                <a16:creationId xmlns:a16="http://schemas.microsoft.com/office/drawing/2014/main" id="{5E28C476-39AA-42EF-8699-CD171B21C1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views over time" id="11" name="slide11">
            <a:extLst>
              <a:ext uri="{FF2B5EF4-FFF2-40B4-BE49-F238E27FC236}">
                <a16:creationId xmlns:a16="http://schemas.microsoft.com/office/drawing/2014/main" id="{E9B20A0E-7F52-4CCF-A57B-6E14C5DC0E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esting to see how there are happy customers with undelivered packages" id="12" name="slide12">
            <a:extLst>
              <a:ext uri="{FF2B5EF4-FFF2-40B4-BE49-F238E27FC236}">
                <a16:creationId xmlns:a16="http://schemas.microsoft.com/office/drawing/2014/main" id="{CF38E39A-6DF2-4482-97DB-A530F3E438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 can change the filter to zoom into a period" id="13" name="slide13">
            <a:extLst>
              <a:ext uri="{FF2B5EF4-FFF2-40B4-BE49-F238E27FC236}">
                <a16:creationId xmlns:a16="http://schemas.microsoft.com/office/drawing/2014/main" id="{61775447-7F1C-4B84-9F2E-7BBA97BEB8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lth products are best selling however PCs bring higher revenue on avg." id="14" name="slide14">
            <a:extLst>
              <a:ext uri="{FF2B5EF4-FFF2-40B4-BE49-F238E27FC236}">
                <a16:creationId xmlns:a16="http://schemas.microsoft.com/office/drawing/2014/main" id="{460B2ED3-4E36-4528-993E-A5C54456CE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te relationship between best selling and best rated" id="15" name="slide15">
            <a:extLst>
              <a:ext uri="{FF2B5EF4-FFF2-40B4-BE49-F238E27FC236}">
                <a16:creationId xmlns:a16="http://schemas.microsoft.com/office/drawing/2014/main" id="{FF969386-5AC5-4BBC-B421-57DD2482A2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tom Rated: Security in the bottom might be concerning for the brand of the platform?" id="16" name="slide16">
            <a:extLst>
              <a:ext uri="{FF2B5EF4-FFF2-40B4-BE49-F238E27FC236}">
                <a16:creationId xmlns:a16="http://schemas.microsoft.com/office/drawing/2014/main" id="{1E91256A-CBE5-4906-ACB3-C57B37E3B1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vs Freight Charges (QoQ var)" id="17" name="slide17">
            <a:extLst>
              <a:ext uri="{FF2B5EF4-FFF2-40B4-BE49-F238E27FC236}">
                <a16:creationId xmlns:a16="http://schemas.microsoft.com/office/drawing/2014/main" id="{B753FB8A-F9D4-44EA-85D0-86EBD1C15A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st Sales (% is MoM var)" id="18" name="slide18">
            <a:extLst>
              <a:ext uri="{FF2B5EF4-FFF2-40B4-BE49-F238E27FC236}">
                <a16:creationId xmlns:a16="http://schemas.microsoft.com/office/drawing/2014/main" id="{5BD01A7A-E464-45B4-B122-9DA552D4CE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llers growth is slowing down" id="19" name="slide19">
            <a:extLst>
              <a:ext uri="{FF2B5EF4-FFF2-40B4-BE49-F238E27FC236}">
                <a16:creationId xmlns:a16="http://schemas.microsoft.com/office/drawing/2014/main" id="{290BFAB7-01D8-467C-843C-8CBB61B9E5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" id="2" name="slide2">
            <a:extLst>
              <a:ext uri="{FF2B5EF4-FFF2-40B4-BE49-F238E27FC236}">
                <a16:creationId xmlns:a16="http://schemas.microsoft.com/office/drawing/2014/main" id="{68948668-18E8-41F2-B819-7BED7C60A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llers are outpacing the customers" id="20" name="slide20">
            <a:extLst>
              <a:ext uri="{FF2B5EF4-FFF2-40B4-BE49-F238E27FC236}">
                <a16:creationId xmlns:a16="http://schemas.microsoft.com/office/drawing/2014/main" id="{6561AEF9-468A-4583-B5AA-9F6DDA48B0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Churn" id="21" name="slide21">
            <a:extLst>
              <a:ext uri="{FF2B5EF4-FFF2-40B4-BE49-F238E27FC236}">
                <a16:creationId xmlns:a16="http://schemas.microsoft.com/office/drawing/2014/main" id="{6030F312-82F4-4B98-B477-9BB82BB6A1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gression Analysis" id="22" name="slide22">
            <a:extLst>
              <a:ext uri="{FF2B5EF4-FFF2-40B4-BE49-F238E27FC236}">
                <a16:creationId xmlns:a16="http://schemas.microsoft.com/office/drawing/2014/main" id="{8A45D64C-9A19-4D1C-AFF6-0D7A2849FB9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d on this Hypothesis - Freight would impact orders" id="23" name="slide23">
            <a:extLst>
              <a:ext uri="{FF2B5EF4-FFF2-40B4-BE49-F238E27FC236}">
                <a16:creationId xmlns:a16="http://schemas.microsoft.com/office/drawing/2014/main" id="{DA664996-70B5-4667-9FB4-19166B3396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mmendations" id="24" name="slide24">
            <a:extLst>
              <a:ext uri="{FF2B5EF4-FFF2-40B4-BE49-F238E27FC236}">
                <a16:creationId xmlns:a16="http://schemas.microsoft.com/office/drawing/2014/main" id="{13CF8924-9FF7-453A-90DE-994A9CB5175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xt Steps" id="25" name="slide25">
            <a:extLst>
              <a:ext uri="{FF2B5EF4-FFF2-40B4-BE49-F238E27FC236}">
                <a16:creationId xmlns:a16="http://schemas.microsoft.com/office/drawing/2014/main" id="{AF900042-0546-41FA-AF83-0BDE985119B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Score seems to be stable" id="26" name="slide26">
            <a:extLst>
              <a:ext uri="{FF2B5EF4-FFF2-40B4-BE49-F238E27FC236}">
                <a16:creationId xmlns:a16="http://schemas.microsoft.com/office/drawing/2014/main" id="{730F5951-A2F2-45E1-B774-5BE43DF5A79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00025"/>
            <a:ext cx="113347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tom 20  Rated Products" id="27" name="slide27">
            <a:extLst>
              <a:ext uri="{FF2B5EF4-FFF2-40B4-BE49-F238E27FC236}">
                <a16:creationId xmlns:a16="http://schemas.microsoft.com/office/drawing/2014/main" id="{B9D3FE43-F3E9-4D54-AF21-E396E8709D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47675"/>
            <a:ext cx="115062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yers and Sellers of a Marketplace in Brazil" id="28" name="slide28">
            <a:extLst>
              <a:ext uri="{FF2B5EF4-FFF2-40B4-BE49-F238E27FC236}">
                <a16:creationId xmlns:a16="http://schemas.microsoft.com/office/drawing/2014/main" id="{26163528-8C56-4A61-A980-03F6EB34D4D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447675"/>
            <a:ext cx="11344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se Problem Overview" id="29" name="slide29">
            <a:extLst>
              <a:ext uri="{FF2B5EF4-FFF2-40B4-BE49-F238E27FC236}">
                <a16:creationId xmlns:a16="http://schemas.microsoft.com/office/drawing/2014/main" id="{68F4CF26-C0CC-47EC-B386-A472A48EA93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09"/>
            <a:ext cx="12192000" cy="50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se Overview" id="3" name="slide3">
            <a:extLst>
              <a:ext uri="{FF2B5EF4-FFF2-40B4-BE49-F238E27FC236}">
                <a16:creationId xmlns:a16="http://schemas.microsoft.com/office/drawing/2014/main" id="{3FAED212-7410-45E9-8B92-1E837742D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 seem to be leaving the Marketplace at a faster pace than the sellers" id="30" name="slide30">
            <a:extLst>
              <a:ext uri="{FF2B5EF4-FFF2-40B4-BE49-F238E27FC236}">
                <a16:creationId xmlns:a16="http://schemas.microsoft.com/office/drawing/2014/main" id="{3797A4FE-3491-4708-9382-4B60F66CC0A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7662"/>
            <a:ext cx="115062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olution of Average Freight Charges" id="31" name="slide31">
            <a:extLst>
              <a:ext uri="{FF2B5EF4-FFF2-40B4-BE49-F238E27FC236}">
                <a16:creationId xmlns:a16="http://schemas.microsoft.com/office/drawing/2014/main" id="{A622A89C-1C39-4CDB-A6B3-6B1F73BD697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47675"/>
            <a:ext cx="115062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ss offer could be part of the problem" id="32" name="slide32">
            <a:extLst>
              <a:ext uri="{FF2B5EF4-FFF2-40B4-BE49-F238E27FC236}">
                <a16:creationId xmlns:a16="http://schemas.microsoft.com/office/drawing/2014/main" id="{D70A58E9-E9BC-4098-97A1-7F5A6514FF7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347662"/>
            <a:ext cx="113347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can we explain the Sales drop?" id="33" name="slide33">
            <a:extLst>
              <a:ext uri="{FF2B5EF4-FFF2-40B4-BE49-F238E27FC236}">
                <a16:creationId xmlns:a16="http://schemas.microsoft.com/office/drawing/2014/main" id="{5E52ECFF-FA6F-4BDC-84AB-01248927C0E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447675"/>
            <a:ext cx="11344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st Sales by operational issues are relatively stable" id="34" name="slide34">
            <a:extLst>
              <a:ext uri="{FF2B5EF4-FFF2-40B4-BE49-F238E27FC236}">
                <a16:creationId xmlns:a16="http://schemas.microsoft.com/office/drawing/2014/main" id="{EC91E8B2-0907-4634-B5CC-9EDAFB2563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9550"/>
            <a:ext cx="11506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mber of Sellers is increasing vs buyers" id="35" name="slide35">
            <a:extLst>
              <a:ext uri="{FF2B5EF4-FFF2-40B4-BE49-F238E27FC236}">
                <a16:creationId xmlns:a16="http://schemas.microsoft.com/office/drawing/2014/main" id="{68E7DCD7-9B1B-468A-947E-A492759148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347662"/>
            <a:ext cx="113442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 Status KPIs (OTD)" id="36" name="slide36">
            <a:extLst>
              <a:ext uri="{FF2B5EF4-FFF2-40B4-BE49-F238E27FC236}">
                <a16:creationId xmlns:a16="http://schemas.microsoft.com/office/drawing/2014/main" id="{D243D511-C132-4E88-B0B2-726FDF07971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447675"/>
            <a:ext cx="11344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ments" id="37" name="slide37">
            <a:extLst>
              <a:ext uri="{FF2B5EF4-FFF2-40B4-BE49-F238E27FC236}">
                <a16:creationId xmlns:a16="http://schemas.microsoft.com/office/drawing/2014/main" id="{9E2B84A4-8EA1-4FCC-A637-DC72F3DC63C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80975"/>
            <a:ext cx="113347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s in Catalogue" id="38" name="slide38">
            <a:extLst>
              <a:ext uri="{FF2B5EF4-FFF2-40B4-BE49-F238E27FC236}">
                <a16:creationId xmlns:a16="http://schemas.microsoft.com/office/drawing/2014/main" id="{DE481D1A-1D3D-4860-8688-2BAF9FB8A98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32" y="0"/>
            <a:ext cx="525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views vs Delivery Status" id="39" name="slide39">
            <a:extLst>
              <a:ext uri="{FF2B5EF4-FFF2-40B4-BE49-F238E27FC236}">
                <a16:creationId xmlns:a16="http://schemas.microsoft.com/office/drawing/2014/main" id="{2B263D95-5744-43C4-9656-1CDCB3B0096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447675"/>
            <a:ext cx="11334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etplace in Brazil" id="4" name="slide4">
            <a:extLst>
              <a:ext uri="{FF2B5EF4-FFF2-40B4-BE49-F238E27FC236}">
                <a16:creationId xmlns:a16="http://schemas.microsoft.com/office/drawing/2014/main" id="{FE5E9FA5-00C0-4CA5-A70E-B176CA65C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20 Best Rated Products" id="40" name="slide40">
            <a:extLst>
              <a:ext uri="{FF2B5EF4-FFF2-40B4-BE49-F238E27FC236}">
                <a16:creationId xmlns:a16="http://schemas.microsoft.com/office/drawing/2014/main" id="{104E725C-09B3-44E0-8C88-40ABD3D3CD1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447675"/>
            <a:ext cx="11334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20 Best Seller Products" id="41" name="slide41">
            <a:extLst>
              <a:ext uri="{FF2B5EF4-FFF2-40B4-BE49-F238E27FC236}">
                <a16:creationId xmlns:a16="http://schemas.microsoft.com/office/drawing/2014/main" id="{C7A0306A-9DD6-4287-90CD-DD37C380AA8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447675"/>
            <a:ext cx="11334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3 States Driving most of the Sales" id="42" name="slide42">
            <a:extLst>
              <a:ext uri="{FF2B5EF4-FFF2-40B4-BE49-F238E27FC236}">
                <a16:creationId xmlns:a16="http://schemas.microsoft.com/office/drawing/2014/main" id="{71BC526E-BAB3-4AA3-ACB8-ABCD71BD0DB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447675"/>
            <a:ext cx="11344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s" id="43" name="slide43">
            <a:extLst>
              <a:ext uri="{FF2B5EF4-FFF2-40B4-BE49-F238E27FC236}">
                <a16:creationId xmlns:a16="http://schemas.microsoft.com/office/drawing/2014/main" id="{6171F4A2-96D6-486C-80DF-06BF456949E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14312"/>
            <a:ext cx="113347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 can filter by cities for a closer look" id="5" name="slide5">
            <a:extLst>
              <a:ext uri="{FF2B5EF4-FFF2-40B4-BE49-F238E27FC236}">
                <a16:creationId xmlns:a16="http://schemas.microsoft.com/office/drawing/2014/main" id="{69464C3B-E09D-48AA-A64A-477E18566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grew over the past Q but are now stabilizing" id="6" name="slide6">
            <a:extLst>
              <a:ext uri="{FF2B5EF4-FFF2-40B4-BE49-F238E27FC236}">
                <a16:creationId xmlns:a16="http://schemas.microsoft.com/office/drawing/2014/main" id="{88E3135E-3C86-4D87-BADC-C4A1AECCE3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Sales" id="7" name="slide7">
            <a:extLst>
              <a:ext uri="{FF2B5EF4-FFF2-40B4-BE49-F238E27FC236}">
                <a16:creationId xmlns:a16="http://schemas.microsoft.com/office/drawing/2014/main" id="{C066DBFA-5023-4562-9D02-FEFE8A846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214312"/>
            <a:ext cx="113347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s are starting to drop so we might investigate" id="8" name="slide8">
            <a:extLst>
              <a:ext uri="{FF2B5EF4-FFF2-40B4-BE49-F238E27FC236}">
                <a16:creationId xmlns:a16="http://schemas.microsoft.com/office/drawing/2014/main" id="{06DCE9F4-D332-4780-8A34-2133DC2A73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te that we could improve Missing Product Names" id="9" name="slide9">
            <a:extLst>
              <a:ext uri="{FF2B5EF4-FFF2-40B4-BE49-F238E27FC236}">
                <a16:creationId xmlns:a16="http://schemas.microsoft.com/office/drawing/2014/main" id="{589D46DB-E452-4665-A28B-8958692EF1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959"/>
            <a:ext cx="12192000" cy="57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2023-11-30T16:48:07Z</dcterms:created>
  <dcterms:modified xsi:type="dcterms:W3CDTF">2023-11-30T16:48:07Z</dcterms:modified>
</cp:coreProperties>
</file>